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61" r:id="rId5"/>
    <p:sldId id="288" r:id="rId6"/>
    <p:sldId id="279" r:id="rId7"/>
    <p:sldId id="278" r:id="rId8"/>
    <p:sldId id="280" r:id="rId9"/>
    <p:sldId id="286" r:id="rId10"/>
    <p:sldId id="281" r:id="rId11"/>
    <p:sldId id="287" r:id="rId12"/>
    <p:sldId id="282" r:id="rId13"/>
    <p:sldId id="283" r:id="rId14"/>
    <p:sldId id="284" r:id="rId15"/>
    <p:sldId id="274" r:id="rId16"/>
    <p:sldId id="291" r:id="rId17"/>
    <p:sldId id="29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50" d="100"/>
          <a:sy n="50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47CC-FDA2-4C46-9772-7FA6E6569C1D}" type="datetimeFigureOut">
              <a:rPr lang="pl-PL" smtClean="0"/>
              <a:pPr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74F1D-DE20-4295-8C44-395C510A2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KopalniaWiedzyPL/videos/288492308842804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doodles/earth-day-202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Pszczoły - Światowy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zień Ziemi 2020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pl-PL" sz="2200" dirty="0" smtClean="0">
                <a:solidFill>
                  <a:schemeClr val="tx2">
                    <a:lumMod val="75000"/>
                  </a:schemeClr>
                </a:solidFill>
              </a:rPr>
              <a:t>Elwira </a:t>
            </a:r>
            <a:r>
              <a:rPr lang="pl-PL" sz="2200" dirty="0" err="1" smtClean="0">
                <a:solidFill>
                  <a:schemeClr val="tx2">
                    <a:lumMod val="75000"/>
                  </a:schemeClr>
                </a:solidFill>
              </a:rPr>
              <a:t>Konczanin-Dołkowska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Małgorzata </a:t>
            </a:r>
            <a:r>
              <a:rPr lang="pl-PL" sz="2000" dirty="0" err="1" smtClean="0">
                <a:solidFill>
                  <a:schemeClr val="tx2">
                    <a:lumMod val="75000"/>
                  </a:schemeClr>
                </a:solidFill>
              </a:rPr>
              <a:t>Konczanin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G:\Fundacja logo\fundacja-baner\logokoł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" y="2133600"/>
            <a:ext cx="3992563" cy="3992563"/>
          </a:xfrm>
          <a:prstGeom prst="rect">
            <a:avLst/>
          </a:prstGeom>
          <a:noFill/>
        </p:spPr>
      </p:pic>
      <p:pic>
        <p:nvPicPr>
          <p:cNvPr id="1027" name="Picture 3" descr="G:\PRZYMUSOWE FERIE\Ala  Spychała\360px-Earth_flag_P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07248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l-PL" b="1" dirty="0" smtClean="0">
                <a:solidFill>
                  <a:srgbClr val="92D050"/>
                </a:solidFill>
              </a:rPr>
              <a:t>Co otrzymujemy dzięki pszczołom?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pl-PL" b="1" dirty="0" smtClean="0"/>
              <a:t>   </a:t>
            </a:r>
            <a:r>
              <a:rPr lang="pl-PL" dirty="0" smtClean="0">
                <a:solidFill>
                  <a:srgbClr val="92D050"/>
                </a:solidFill>
              </a:rPr>
              <a:t>Eksperci uważają, że 1/3 pożywienia, które spożywamy, zależy właśnie od pszczół.</a:t>
            </a:r>
            <a:br>
              <a:rPr lang="pl-PL" dirty="0" smtClean="0">
                <a:solidFill>
                  <a:srgbClr val="92D050"/>
                </a:solidFill>
              </a:rPr>
            </a:br>
            <a:r>
              <a:rPr lang="pl-PL" dirty="0" smtClean="0">
                <a:solidFill>
                  <a:srgbClr val="92D050"/>
                </a:solidFill>
              </a:rPr>
              <a:t>Wiele owoców, warzyw, ale i produktów z nich wytwarzanych, stosowanych na co dzień, jak chociażby bawełna czy oleje, jest efektem zapylania. Nasiona roślin ozdobnych, które sadzimy w ogrodach i na balkonach, a także warzyw, takich jak marchew i kapusta również pochodzą z zapylania.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RZYMUSOWE FERIE\Pszczoły\save-bees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pl-PL" sz="2400" dirty="0" smtClean="0">
                <a:solidFill>
                  <a:srgbClr val="92D050"/>
                </a:solidFill>
              </a:rPr>
              <a:t>Dzięki pszczołom możemy korzystać z wielu produktów będących efektem zapylania (lub przetwarzania jego owoców), a także z produktów prosto z ula.</a:t>
            </a:r>
            <a:endParaRPr lang="pl-PL" sz="2400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buNone/>
            </a:pPr>
            <a:r>
              <a:rPr lang="pl-PL" b="1" dirty="0" smtClean="0">
                <a:solidFill>
                  <a:srgbClr val="92D050"/>
                </a:solidFill>
              </a:rPr>
              <a:t>Owoce i warzywa</a:t>
            </a:r>
            <a:r>
              <a:rPr lang="pl-PL" dirty="0" smtClean="0">
                <a:solidFill>
                  <a:srgbClr val="92D050"/>
                </a:solidFill>
              </a:rPr>
              <a:t> – porzeczki, jabłka, gruszki, pomidory, wiśnie, agrest, śliwki, dynie, fasola, morele, brzoskwinie, maliny, żurawina. Dzięki zapylaniu fasoli czy owoców kiwi, powstaje więcej nasion, większe są strąki i owoce. Również </a:t>
            </a:r>
            <a:r>
              <a:rPr lang="pl-PL" b="1" dirty="0" smtClean="0">
                <a:solidFill>
                  <a:srgbClr val="92D050"/>
                </a:solidFill>
              </a:rPr>
              <a:t>wiele ziół i przypraw potrzebuje zapylania do wydania owoców</a:t>
            </a:r>
            <a:r>
              <a:rPr lang="pl-PL" dirty="0" smtClean="0">
                <a:solidFill>
                  <a:srgbClr val="92D050"/>
                </a:solidFill>
              </a:rPr>
              <a:t> – kolendra, ziele angielskie, kardamon, papryka.</a:t>
            </a:r>
          </a:p>
          <a:p>
            <a:pPr fontAlgn="base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pl-PL" b="1" dirty="0" smtClean="0">
                <a:solidFill>
                  <a:srgbClr val="92D050"/>
                </a:solidFill>
              </a:rPr>
              <a:t>Produkty stosowane w kosmetyce</a:t>
            </a:r>
            <a:r>
              <a:rPr lang="pl-PL" dirty="0" smtClean="0">
                <a:solidFill>
                  <a:srgbClr val="92D050"/>
                </a:solidFill>
              </a:rPr>
              <a:t> – olej z orzechów makadamia, olej </a:t>
            </a:r>
            <a:r>
              <a:rPr lang="pl-PL" dirty="0" err="1" smtClean="0">
                <a:solidFill>
                  <a:srgbClr val="92D050"/>
                </a:solidFill>
              </a:rPr>
              <a:t>arganowy</a:t>
            </a:r>
            <a:r>
              <a:rPr lang="pl-PL" dirty="0" smtClean="0">
                <a:solidFill>
                  <a:srgbClr val="92D050"/>
                </a:solidFill>
              </a:rPr>
              <a:t> czy lawendowy, to znane składniki. Zawdzięczamy je właśnie zapylaczom.</a:t>
            </a:r>
            <a:br>
              <a:rPr lang="pl-PL" dirty="0" smtClean="0">
                <a:solidFill>
                  <a:srgbClr val="92D050"/>
                </a:solidFill>
              </a:rPr>
            </a:br>
            <a:r>
              <a:rPr lang="pl-PL" b="1" dirty="0" smtClean="0">
                <a:solidFill>
                  <a:srgbClr val="92D050"/>
                </a:solidFill>
              </a:rPr>
              <a:t>Zboża i uprawy</a:t>
            </a:r>
            <a:r>
              <a:rPr lang="pl-PL" dirty="0" smtClean="0">
                <a:solidFill>
                  <a:srgbClr val="92D050"/>
                </a:solidFill>
              </a:rPr>
              <a:t> – gorczyca, rzepak, uprawa migdałów, kawy czy bawełny – wszystkie są zależne od zapylania.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Produkty pszczele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/>
            <a:r>
              <a:rPr lang="pl-PL" b="1" dirty="0" smtClean="0">
                <a:solidFill>
                  <a:srgbClr val="92D050"/>
                </a:solidFill>
              </a:rPr>
              <a:t>Produkty pszczele</a:t>
            </a:r>
            <a:r>
              <a:rPr lang="pl-PL" dirty="0" smtClean="0">
                <a:solidFill>
                  <a:srgbClr val="92D050"/>
                </a:solidFill>
              </a:rPr>
              <a:t> – najlepiej znany jest oczywiście </a:t>
            </a:r>
            <a:r>
              <a:rPr lang="pl-PL" b="1" dirty="0" smtClean="0">
                <a:solidFill>
                  <a:srgbClr val="92D050"/>
                </a:solidFill>
              </a:rPr>
              <a:t>miód</a:t>
            </a:r>
            <a:r>
              <a:rPr lang="pl-PL" dirty="0" smtClean="0">
                <a:solidFill>
                  <a:srgbClr val="92D050"/>
                </a:solidFill>
              </a:rPr>
              <a:t>. Ale człowiek korzysta również z </a:t>
            </a:r>
            <a:r>
              <a:rPr lang="pl-PL" b="1" dirty="0" smtClean="0">
                <a:solidFill>
                  <a:srgbClr val="92D050"/>
                </a:solidFill>
              </a:rPr>
              <a:t>wosku, pyłku, </a:t>
            </a:r>
            <a:r>
              <a:rPr lang="pl-PL" b="1" dirty="0" err="1" smtClean="0">
                <a:solidFill>
                  <a:srgbClr val="92D050"/>
                </a:solidFill>
              </a:rPr>
              <a:t>pierzgi</a:t>
            </a:r>
            <a:r>
              <a:rPr lang="pl-PL" dirty="0" smtClean="0">
                <a:solidFill>
                  <a:srgbClr val="92D050"/>
                </a:solidFill>
              </a:rPr>
              <a:t> (zakonserwowanego przez pszczoły pyłku) czy </a:t>
            </a:r>
            <a:r>
              <a:rPr lang="pl-PL" b="1" dirty="0" smtClean="0">
                <a:solidFill>
                  <a:srgbClr val="92D050"/>
                </a:solidFill>
              </a:rPr>
              <a:t>mleczka pszczelego.</a:t>
            </a:r>
            <a:r>
              <a:rPr lang="pl-PL" dirty="0" smtClean="0">
                <a:solidFill>
                  <a:srgbClr val="92D050"/>
                </a:solidFill>
              </a:rPr>
              <a:t> Produkty te mają wiele właściwości korzystnych dla zdrowia.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</a:p>
          <a:p>
            <a:pPr algn="just">
              <a:buNone/>
            </a:pPr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G:\PRZYMUSOWE FERIE\Pszczoły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8554"/>
            <a:ext cx="9144000" cy="699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170586"/>
          </a:xfrm>
        </p:spPr>
        <p:txBody>
          <a:bodyPr>
            <a:normAutofit/>
          </a:bodyPr>
          <a:lstStyle/>
          <a:p>
            <a:r>
              <a:rPr lang="pl-PL" dirty="0" smtClean="0"/>
              <a:t> </a:t>
            </a:r>
            <a:br>
              <a:rPr lang="pl-PL" dirty="0" smtClean="0"/>
            </a:br>
            <a:r>
              <a:rPr lang="pl-PL" u="sng" dirty="0" smtClean="0">
                <a:hlinkClick r:id="rId2"/>
              </a:rPr>
              <a:t>https://www.facebook.com/KopalniaWiedzyPL/videos/288492308842804/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UDOWNE FERIE\Pszczoły\pszczoły\Dudek D. kl. 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ZYMUSOWE FERIE\Pszczoły\493e292da7ffce61afca68306de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 </a:t>
            </a:r>
            <a:r>
              <a:rPr lang="pl-PL" sz="3600" b="1" dirty="0" smtClean="0">
                <a:solidFill>
                  <a:srgbClr val="92D050"/>
                </a:solidFill>
              </a:rPr>
              <a:t>Już od 50 lat obchodzony jest Międzynarodowy Dzień Ziemi. To przypomnienie o tym, jak bardzo istotną rolę na naszej planecie pełni flora i fauna. W tym roku Google </a:t>
            </a:r>
            <a:r>
              <a:rPr lang="pl-PL" sz="3600" b="1" dirty="0" err="1" smtClean="0">
                <a:solidFill>
                  <a:srgbClr val="92D050"/>
                </a:solidFill>
              </a:rPr>
              <a:t>Doodle</a:t>
            </a:r>
            <a:r>
              <a:rPr lang="pl-PL" sz="3600" b="1" dirty="0" smtClean="0">
                <a:solidFill>
                  <a:srgbClr val="92D050"/>
                </a:solidFill>
              </a:rPr>
              <a:t>  postanowiło przybliżyć internautom znaczenie pszczół dla ekosystemu. Powstała nawet mini gra edukacyjna w wyszukiwarce.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dirty="0" smtClean="0">
                <a:hlinkClick r:id="rId2"/>
              </a:rPr>
              <a:t>https://www.google.com/doodles/earth-day-2020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92D050"/>
                </a:solidFill>
              </a:rPr>
              <a:t>Google </a:t>
            </a:r>
            <a:br>
              <a:rPr lang="pl-PL" sz="2800" b="1" dirty="0" smtClean="0">
                <a:solidFill>
                  <a:srgbClr val="92D050"/>
                </a:solidFill>
              </a:rPr>
            </a:br>
            <a:r>
              <a:rPr lang="pl-PL" sz="2800" b="1" dirty="0" smtClean="0">
                <a:solidFill>
                  <a:srgbClr val="92D050"/>
                </a:solidFill>
              </a:rPr>
              <a:t> </a:t>
            </a:r>
            <a:r>
              <a:rPr lang="pl-PL" sz="2800" b="1" dirty="0" err="1" smtClean="0">
                <a:solidFill>
                  <a:srgbClr val="92D050"/>
                </a:solidFill>
              </a:rPr>
              <a:t>Doodle</a:t>
            </a:r>
            <a:endParaRPr lang="pl-PL" sz="2800" b="1" dirty="0" smtClean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88600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400" dirty="0" smtClean="0"/>
              <a:t>    </a:t>
            </a:r>
            <a:r>
              <a:rPr lang="pl-PL" sz="2400" dirty="0" smtClean="0">
                <a:solidFill>
                  <a:srgbClr val="92D050"/>
                </a:solidFill>
              </a:rPr>
              <a:t>To przygotowane na specjalne okazje grafiki bądź animacje, pokazujące się </a:t>
            </a:r>
            <a:r>
              <a:rPr lang="pl-PL" sz="2400" b="1" dirty="0" smtClean="0">
                <a:solidFill>
                  <a:srgbClr val="92D050"/>
                </a:solidFill>
              </a:rPr>
              <a:t>na stronie głównej wyszukiwarki Google</a:t>
            </a:r>
            <a:r>
              <a:rPr lang="pl-PL" sz="2400" dirty="0" smtClean="0">
                <a:solidFill>
                  <a:srgbClr val="92D050"/>
                </a:solidFill>
              </a:rPr>
              <a:t>. Po kliknięciu zmienionego logo przenosimy się zazwyczaj do </a:t>
            </a:r>
            <a:r>
              <a:rPr lang="pl-PL" sz="2400" b="1" dirty="0" smtClean="0">
                <a:solidFill>
                  <a:srgbClr val="92D050"/>
                </a:solidFill>
              </a:rPr>
              <a:t>wiadomości na temat danego wydarzenia</a:t>
            </a:r>
            <a:r>
              <a:rPr lang="pl-PL" sz="2400" dirty="0" smtClean="0">
                <a:solidFill>
                  <a:srgbClr val="92D050"/>
                </a:solidFill>
              </a:rPr>
              <a:t>, znalezionego w wyszukiwarce Google.  A przeważnie są to</a:t>
            </a:r>
            <a:r>
              <a:rPr lang="pl-PL" sz="2400" b="1" dirty="0" smtClean="0">
                <a:solidFill>
                  <a:srgbClr val="92D050"/>
                </a:solidFill>
              </a:rPr>
              <a:t> istotne rocznice, odkrycia na skalę światową, sławne osoby, czy wydarzenia historyczne</a:t>
            </a:r>
            <a:r>
              <a:rPr lang="pl-PL" sz="2400" dirty="0" smtClean="0">
                <a:solidFill>
                  <a:srgbClr val="92D050"/>
                </a:solidFill>
              </a:rPr>
              <a:t>. Google ma na celu zachęcenie do zbierania wiedzy na temat ważnych wydarzeń, które mają swoją rocznicę w danym dniu. Często zachęca do tego poprzez </a:t>
            </a:r>
            <a:r>
              <a:rPr lang="pl-PL" sz="2400" b="1" dirty="0" smtClean="0">
                <a:solidFill>
                  <a:srgbClr val="92D050"/>
                </a:solidFill>
              </a:rPr>
              <a:t>interaktywną animację, bądź mini grę.</a:t>
            </a:r>
            <a:endParaRPr lang="pl-PL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RZYMUSOWE FERIE\Pszczoły\z2326630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2165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Wszystko o pszczołach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pl-PL" dirty="0" smtClean="0">
                <a:solidFill>
                  <a:srgbClr val="92D050"/>
                </a:solidFill>
              </a:rPr>
              <a:t>Wszystkie pszczoły żywią się nektarem i pyłkiem kwiatowym. Pyłkiem karmią też swoje larwy. Jednocześnie zapylają, czyli przenoszą pyłek i umożliwiają roślinom zapłodnienie, a w rezultacie powstanie owocu. To właśnie pszczołom i ich pracy zawdzięczamy produkcję 1/3 żywności. Dzięki temu, że jest ich tak dużo i są tak różnorodne, mogą zapylać całą masę roślin i działać w różnych warunkach.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ZYMUSOWE FERIE\Pszczoły\7acfb44caf20a3c5746c74b40acc6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Armia pszczół?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</a:t>
            </a:r>
            <a:r>
              <a:rPr lang="pl-PL" dirty="0" smtClean="0">
                <a:solidFill>
                  <a:srgbClr val="92D050"/>
                </a:solidFill>
              </a:rPr>
              <a:t>Wczesną wiosną cała armia pszczół rusza do pracy – zapyla kwitnące sady, łany rzepaku i większość roślin będących surowcem do produkcji żywności. Według szacunków w naszej szerokości geograficznej rośliny owadopylne stanowią około 78 proc. gatunków. Bez udziału pszczół wiele gatunków roślin nie mogłoby się rozwijać lub ich uprawy dawałyby niewielkie plony.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PRZYMUSOWE FERIE\Pszczoły\galaz-kwitnacej-wis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213</Words>
  <Application>Microsoft Office PowerPoint</Application>
  <PresentationFormat>Pokaz na ekranie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Pszczoły - Światowy Dzień Ziemi 2020</vt:lpstr>
      <vt:lpstr>Slajd 2</vt:lpstr>
      <vt:lpstr> Już od 50 lat obchodzony jest Międzynarodowy Dzień Ziemi. To przypomnienie o tym, jak bardzo istotną rolę na naszej planecie pełni flora i fauna. W tym roku Google Doodle  postanowiło przybliżyć internautom znaczenie pszczół dla ekosystemu. Powstała nawet mini gra edukacyjna w wyszukiwarce.  https://www.google.com/doodles/earth-day-2020</vt:lpstr>
      <vt:lpstr>Google   Doodle</vt:lpstr>
      <vt:lpstr>Slajd 5</vt:lpstr>
      <vt:lpstr>Wszystko o pszczołach</vt:lpstr>
      <vt:lpstr>Slajd 7</vt:lpstr>
      <vt:lpstr>Armia pszczół?</vt:lpstr>
      <vt:lpstr>Slajd 9</vt:lpstr>
      <vt:lpstr>Co otrzymujemy dzięki pszczołom?</vt:lpstr>
      <vt:lpstr>Slajd 11</vt:lpstr>
      <vt:lpstr>Dzięki pszczołom możemy korzystać z wielu produktów będących efektem zapylania (lub przetwarzania jego owoców), a także z produktów prosto z ula.</vt:lpstr>
      <vt:lpstr>Slajd 13</vt:lpstr>
      <vt:lpstr>Produkty pszczele</vt:lpstr>
      <vt:lpstr>Slajd 15</vt:lpstr>
      <vt:lpstr>  https://www.facebook.com/KopalniaWiedzyPL/videos/288492308842804/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kwietnia Światowy Dzień Ziemi</dc:title>
  <dc:creator>Małgorzata</dc:creator>
  <cp:lastModifiedBy>Małgorzata</cp:lastModifiedBy>
  <cp:revision>62</cp:revision>
  <dcterms:created xsi:type="dcterms:W3CDTF">2020-04-19T14:55:28Z</dcterms:created>
  <dcterms:modified xsi:type="dcterms:W3CDTF">2020-05-14T12:49:02Z</dcterms:modified>
</cp:coreProperties>
</file>