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68" r:id="rId15"/>
    <p:sldId id="269" r:id="rId16"/>
    <p:sldId id="271" r:id="rId17"/>
    <p:sldId id="272" r:id="rId18"/>
    <p:sldId id="273" r:id="rId19"/>
    <p:sldId id="274" r:id="rId20"/>
    <p:sldId id="283" r:id="rId2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780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759D-C208-42E7-9DBD-7FCA5F97CA26}" type="datetimeFigureOut">
              <a:rPr lang="pl-PL" smtClean="0"/>
              <a:pPr/>
              <a:t>13.12.2020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08C08-3D10-4DFB-A627-EB666BBC632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7000">
        <p:dissolve/>
        <p:sndAc>
          <p:stSnd>
            <p:snd r:embed="rId1" name="chimes.wav"/>
          </p:stSnd>
        </p:sndAc>
      </p:transition>
    </mc:Choice>
    <mc:Fallback>
      <p:transition spd="slow" advClick="0" advTm="7000">
        <p:dissolve/>
        <p:sndAc>
          <p:stSnd>
            <p:snd r:embed="rId1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759D-C208-42E7-9DBD-7FCA5F97CA26}" type="datetimeFigureOut">
              <a:rPr lang="pl-PL" smtClean="0"/>
              <a:pPr/>
              <a:t>13.12.2020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08C08-3D10-4DFB-A627-EB666BBC632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7000">
        <p:dissolve/>
        <p:sndAc>
          <p:stSnd>
            <p:snd r:embed="rId1" name="chimes.wav"/>
          </p:stSnd>
        </p:sndAc>
      </p:transition>
    </mc:Choice>
    <mc:Fallback>
      <p:transition spd="slow" advClick="0" advTm="7000">
        <p:dissolve/>
        <p:sndAc>
          <p:stSnd>
            <p:snd r:embed="rId1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759D-C208-42E7-9DBD-7FCA5F97CA26}" type="datetimeFigureOut">
              <a:rPr lang="pl-PL" smtClean="0"/>
              <a:pPr/>
              <a:t>13.12.2020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08C08-3D10-4DFB-A627-EB666BBC632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7000">
        <p:dissolve/>
        <p:sndAc>
          <p:stSnd>
            <p:snd r:embed="rId1" name="chimes.wav"/>
          </p:stSnd>
        </p:sndAc>
      </p:transition>
    </mc:Choice>
    <mc:Fallback>
      <p:transition spd="slow" advClick="0" advTm="7000">
        <p:dissolve/>
        <p:sndAc>
          <p:stSnd>
            <p:snd r:embed="rId1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759D-C208-42E7-9DBD-7FCA5F97CA26}" type="datetimeFigureOut">
              <a:rPr lang="pl-PL" smtClean="0"/>
              <a:pPr/>
              <a:t>13.12.2020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08C08-3D10-4DFB-A627-EB666BBC632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7000">
        <p:dissolve/>
        <p:sndAc>
          <p:stSnd>
            <p:snd r:embed="rId1" name="chimes.wav"/>
          </p:stSnd>
        </p:sndAc>
      </p:transition>
    </mc:Choice>
    <mc:Fallback>
      <p:transition spd="slow" advClick="0" advTm="7000">
        <p:dissolve/>
        <p:sndAc>
          <p:stSnd>
            <p:snd r:embed="rId1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759D-C208-42E7-9DBD-7FCA5F97CA26}" type="datetimeFigureOut">
              <a:rPr lang="pl-PL" smtClean="0"/>
              <a:pPr/>
              <a:t>13.12.2020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08C08-3D10-4DFB-A627-EB666BBC632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7000">
        <p:dissolve/>
        <p:sndAc>
          <p:stSnd>
            <p:snd r:embed="rId1" name="chimes.wav"/>
          </p:stSnd>
        </p:sndAc>
      </p:transition>
    </mc:Choice>
    <mc:Fallback>
      <p:transition spd="slow" advClick="0" advTm="7000">
        <p:dissolve/>
        <p:sndAc>
          <p:stSnd>
            <p:snd r:embed="rId1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759D-C208-42E7-9DBD-7FCA5F97CA26}" type="datetimeFigureOut">
              <a:rPr lang="pl-PL" smtClean="0"/>
              <a:pPr/>
              <a:t>13.12.2020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08C08-3D10-4DFB-A627-EB666BBC632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7000">
        <p:dissolve/>
        <p:sndAc>
          <p:stSnd>
            <p:snd r:embed="rId1" name="chimes.wav"/>
          </p:stSnd>
        </p:sndAc>
      </p:transition>
    </mc:Choice>
    <mc:Fallback>
      <p:transition spd="slow" advClick="0" advTm="7000">
        <p:dissolve/>
        <p:sndAc>
          <p:stSnd>
            <p:snd r:embed="rId1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759D-C208-42E7-9DBD-7FCA5F97CA26}" type="datetimeFigureOut">
              <a:rPr lang="pl-PL" smtClean="0"/>
              <a:pPr/>
              <a:t>13.12.2020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08C08-3D10-4DFB-A627-EB666BBC632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7000">
        <p:dissolve/>
        <p:sndAc>
          <p:stSnd>
            <p:snd r:embed="rId1" name="chimes.wav"/>
          </p:stSnd>
        </p:sndAc>
      </p:transition>
    </mc:Choice>
    <mc:Fallback>
      <p:transition spd="slow" advClick="0" advTm="7000">
        <p:dissolve/>
        <p:sndAc>
          <p:stSnd>
            <p:snd r:embed="rId1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759D-C208-42E7-9DBD-7FCA5F97CA26}" type="datetimeFigureOut">
              <a:rPr lang="pl-PL" smtClean="0"/>
              <a:pPr/>
              <a:t>13.12.2020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08C08-3D10-4DFB-A627-EB666BBC632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7000">
        <p:dissolve/>
        <p:sndAc>
          <p:stSnd>
            <p:snd r:embed="rId1" name="chimes.wav"/>
          </p:stSnd>
        </p:sndAc>
      </p:transition>
    </mc:Choice>
    <mc:Fallback>
      <p:transition spd="slow" advClick="0" advTm="7000">
        <p:dissolve/>
        <p:sndAc>
          <p:stSnd>
            <p:snd r:embed="rId1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759D-C208-42E7-9DBD-7FCA5F97CA26}" type="datetimeFigureOut">
              <a:rPr lang="pl-PL" smtClean="0"/>
              <a:pPr/>
              <a:t>13.12.2020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08C08-3D10-4DFB-A627-EB666BBC632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7000">
        <p:dissolve/>
        <p:sndAc>
          <p:stSnd>
            <p:snd r:embed="rId1" name="chimes.wav"/>
          </p:stSnd>
        </p:sndAc>
      </p:transition>
    </mc:Choice>
    <mc:Fallback>
      <p:transition spd="slow" advClick="0" advTm="7000">
        <p:dissolve/>
        <p:sndAc>
          <p:stSnd>
            <p:snd r:embed="rId1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759D-C208-42E7-9DBD-7FCA5F97CA26}" type="datetimeFigureOut">
              <a:rPr lang="pl-PL" smtClean="0"/>
              <a:pPr/>
              <a:t>13.12.2020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08C08-3D10-4DFB-A627-EB666BBC632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7000">
        <p:dissolve/>
        <p:sndAc>
          <p:stSnd>
            <p:snd r:embed="rId1" name="chimes.wav"/>
          </p:stSnd>
        </p:sndAc>
      </p:transition>
    </mc:Choice>
    <mc:Fallback>
      <p:transition spd="slow" advClick="0" advTm="7000">
        <p:dissolve/>
        <p:sndAc>
          <p:stSnd>
            <p:snd r:embed="rId1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759D-C208-42E7-9DBD-7FCA5F97CA26}" type="datetimeFigureOut">
              <a:rPr lang="pl-PL" smtClean="0"/>
              <a:pPr/>
              <a:t>13.12.2020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08C08-3D10-4DFB-A627-EB666BBC632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7000">
        <p:dissolve/>
        <p:sndAc>
          <p:stSnd>
            <p:snd r:embed="rId1" name="chimes.wav"/>
          </p:stSnd>
        </p:sndAc>
      </p:transition>
    </mc:Choice>
    <mc:Fallback>
      <p:transition spd="slow" advClick="0" advTm="7000">
        <p:dissolve/>
        <p:sndAc>
          <p:stSnd>
            <p:snd r:embed="rId1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0759D-C208-42E7-9DBD-7FCA5F97CA26}" type="datetimeFigureOut">
              <a:rPr lang="pl-PL" smtClean="0"/>
              <a:pPr/>
              <a:t>13.12.2020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08C08-3D10-4DFB-A627-EB666BBC632B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200" advClick="0" advTm="7000">
        <p:dissolve/>
        <p:sndAc>
          <p:stSnd>
            <p:snd r:embed="rId13" name="chimes.wav"/>
          </p:stSnd>
        </p:sndAc>
      </p:transition>
    </mc:Choice>
    <mc:Fallback>
      <p:transition spd="slow" advClick="0" advTm="7000">
        <p:dissolve/>
        <p:sndAc>
          <p:stSnd>
            <p:snd r:embed="rId13" name="chimes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ja\Pulpit\BOSY%20PASTUSZEK%20-%20PRZEDSZKOLE%20NUTKA%20W%20SZCZECINKU.(videoo.info).mp3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.gif"/><Relationship Id="rId7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kocurkowerozmyslaniaudanulki.blox.pl/resource/5fae3fb3000eb6664f19c514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99392"/>
            <a:ext cx="12288688" cy="7839103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209800" y="548682"/>
            <a:ext cx="7772400" cy="1296143"/>
          </a:xfr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 ŚWIĄTECZNYM NASTROJU KLASA II D  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Gwiazda 6-ramienna 4"/>
          <p:cNvSpPr/>
          <p:nvPr/>
        </p:nvSpPr>
        <p:spPr>
          <a:xfrm>
            <a:off x="9640416" y="-52534"/>
            <a:ext cx="864096" cy="120243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BOSY PASTUSZEK - PRZEDSZKOLE NUTKA W SZCZECINKU.(videoo.info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2804576" y="0"/>
            <a:ext cx="304800" cy="3048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2D419AA-9797-4546-8043-51C5B9AD43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2348881"/>
            <a:ext cx="8875713" cy="38407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7000">
        <p:dissolve/>
        <p:sndAc>
          <p:stSnd>
            <p:snd r:embed="rId3" name="chimes.wav"/>
          </p:stSnd>
        </p:sndAc>
      </p:transition>
    </mc:Choice>
    <mc:Fallback>
      <p:transition spd="slow" advClick="0" advTm="7000">
        <p:dissolv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kocurkowerozmyslaniaudanulki.blox.pl/resource/5fae3fb3000eb6664f19c51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31440"/>
            <a:ext cx="12192000" cy="7707023"/>
          </a:xfrm>
          <a:prstGeom prst="rect">
            <a:avLst/>
          </a:prstGeom>
          <a:noFill/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70C01A8-33F1-4B42-BCFB-1B6A042021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836714"/>
            <a:ext cx="4752528" cy="5688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6F4080E-433C-4672-BEB4-AF04E1953D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36713"/>
            <a:ext cx="5472608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7000">
        <p:dissolve/>
        <p:sndAc>
          <p:stSnd>
            <p:snd r:embed="rId2" name="chimes.wav"/>
          </p:stSnd>
        </p:sndAc>
      </p:transition>
    </mc:Choice>
    <mc:Fallback>
      <p:transition spd="slow" advClick="0" advTm="7000">
        <p:dissolv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kocurkowerozmyslaniaudanulki.blox.pl/resource/5fae3fb3000eb6664f19c51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51169"/>
            <a:ext cx="12288688" cy="7707023"/>
          </a:xfrm>
          <a:prstGeom prst="rect">
            <a:avLst/>
          </a:prstGeom>
          <a:noFill/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849CE68-AB9B-47C6-9AF7-37A9C8637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04664"/>
            <a:ext cx="7226240" cy="55446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A6DB456-E97D-40FA-9F04-9649556B2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32" y="1628800"/>
            <a:ext cx="4968552" cy="47525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7000">
        <p:dissolve/>
        <p:sndAc>
          <p:stSnd>
            <p:snd r:embed="rId2" name="chimes.wav"/>
          </p:stSnd>
        </p:sndAc>
      </p:transition>
    </mc:Choice>
    <mc:Fallback>
      <p:transition spd="slow" advClick="0" advTm="7000">
        <p:dissolv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kocurkowerozmyslaniaudanulki.blox.pl/resource/5fae3fb3000eb6664f19c51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51169"/>
            <a:ext cx="12192000" cy="7707023"/>
          </a:xfrm>
          <a:prstGeom prst="rect">
            <a:avLst/>
          </a:prstGeom>
          <a:noFill/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45361ED-5DBD-4335-AA37-9630D80F97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6712"/>
            <a:ext cx="4355976" cy="5616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BECC4B6-13C4-4C85-A7BC-743513414E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6" y="908720"/>
            <a:ext cx="4843484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7000">
        <p:dissolve/>
        <p:sndAc>
          <p:stSnd>
            <p:snd r:embed="rId2" name="chimes.wav"/>
          </p:stSnd>
        </p:sndAc>
      </p:transition>
    </mc:Choice>
    <mc:Fallback>
      <p:transition spd="slow" advClick="0" advTm="7000">
        <p:dissolv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kocurkowerozmyslaniaudanulki.blox.pl/resource/5fae3fb3000eb6664f19c51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51169"/>
            <a:ext cx="12360696" cy="7707023"/>
          </a:xfrm>
          <a:prstGeom prst="rect">
            <a:avLst/>
          </a:prstGeom>
          <a:noFill/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3BB56C3-AFD8-4583-BE91-DF4CC1DD82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5" y="692696"/>
            <a:ext cx="4608512" cy="60486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A43E41E-FAE4-4168-A164-9B22DE09FB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692696"/>
            <a:ext cx="4824536" cy="60486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7000">
        <p:dissolve/>
        <p:sndAc>
          <p:stSnd>
            <p:snd r:embed="rId2" name="chimes.wav"/>
          </p:stSnd>
        </p:sndAc>
      </p:transition>
    </mc:Choice>
    <mc:Fallback>
      <p:transition spd="slow" advClick="0" advTm="7000">
        <p:dissolv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kocurkowerozmyslaniaudanulki.blox.pl/resource/5fae3fb3000eb6664f19c51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6688" y="-551169"/>
            <a:ext cx="12385376" cy="7707023"/>
          </a:xfrm>
          <a:prstGeom prst="rect">
            <a:avLst/>
          </a:prstGeom>
          <a:noFill/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B4BFB07-F888-46E4-A1BD-62351D1D61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634380"/>
            <a:ext cx="3995936" cy="5589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21DB37D-A9DD-40AD-80FC-77CEE364C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620" y="283296"/>
            <a:ext cx="4680520" cy="4020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E78B95B-6CB6-413F-9FB7-CC15160C9B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9" y="2132856"/>
            <a:ext cx="3373462" cy="4441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7000">
        <p:dissolve/>
        <p:sndAc>
          <p:stSnd>
            <p:snd r:embed="rId2" name="chimes.wav"/>
          </p:stSnd>
        </p:sndAc>
      </p:transition>
    </mc:Choice>
    <mc:Fallback>
      <p:transition spd="slow" advClick="0" advTm="7000">
        <p:dissolv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kocurkowerozmyslaniaudanulki.blox.pl/resource/5fae3fb3000eb6664f19c51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51169"/>
            <a:ext cx="12192000" cy="7707023"/>
          </a:xfrm>
          <a:prstGeom prst="rect">
            <a:avLst/>
          </a:prstGeom>
          <a:noFill/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9558F6D-AD32-4220-8EEA-594D96CAC8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919518"/>
            <a:ext cx="4680520" cy="50189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FCCC1C1-F700-4E63-8904-1FDBBDB919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548680"/>
            <a:ext cx="5256584" cy="5616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7000">
        <p:dissolve/>
        <p:sndAc>
          <p:stSnd>
            <p:snd r:embed="rId2" name="chimes.wav"/>
          </p:stSnd>
        </p:sndAc>
      </p:transition>
    </mc:Choice>
    <mc:Fallback>
      <p:transition spd="slow" advClick="0" advTm="7000">
        <p:dissolv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kocurkowerozmyslaniaudanulki.blox.pl/resource/5fae3fb3000eb6664f19c51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51169"/>
            <a:ext cx="12288688" cy="7707023"/>
          </a:xfrm>
          <a:prstGeom prst="rect">
            <a:avLst/>
          </a:prstGeom>
          <a:noFill/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D0162CE-94F1-4529-9742-C1623D45F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196752"/>
            <a:ext cx="5144071" cy="4464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EEB2F89-9DD7-4FA9-A383-78D3D0EDB2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112" y="1268760"/>
            <a:ext cx="5144071" cy="439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7000">
        <p:dissolve/>
        <p:sndAc>
          <p:stSnd>
            <p:snd r:embed="rId2" name="chimes.wav"/>
          </p:stSnd>
        </p:sndAc>
      </p:transition>
    </mc:Choice>
    <mc:Fallback>
      <p:transition spd="slow" advClick="0" advTm="7000">
        <p:dissolv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6 0.062 L 0.108 0.062 L 0.072 0.125 L 0.108 0.187 L 0.036 0.187 L 0 0.25 L -0.036 0.187 L -0.108 0.187 L -0.072 0.125 L -0.108 0.062 L -0.036 0.062 L 0 0 Z" pathEditMode="relative" ptsTypes="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kocurkowerozmyslaniaudanulki.blox.pl/resource/5fae3fb3000eb6664f19c51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51169"/>
            <a:ext cx="12288688" cy="7707023"/>
          </a:xfrm>
          <a:prstGeom prst="rect">
            <a:avLst/>
          </a:prstGeom>
          <a:noFill/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91204CE-6E78-42CB-A16F-400E431AE1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980728"/>
            <a:ext cx="5847312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2077BDD-C973-4EAA-9419-2EBFC9310B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747" y="2492896"/>
            <a:ext cx="5261853" cy="41490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7000">
        <p:dissolve/>
        <p:sndAc>
          <p:stSnd>
            <p:snd r:embed="rId2" name="chimes.wav"/>
          </p:stSnd>
        </p:sndAc>
      </p:transition>
    </mc:Choice>
    <mc:Fallback>
      <p:transition spd="slow" advClick="0" advTm="7000">
        <p:dissolv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kocurkowerozmyslaniaudanulki.blox.pl/resource/5fae3fb3000eb6664f19c51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51169"/>
            <a:ext cx="12360696" cy="7707023"/>
          </a:xfrm>
          <a:prstGeom prst="rect">
            <a:avLst/>
          </a:prstGeom>
          <a:noFill/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01B31D8-CCAD-496B-9736-C2AF29357F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224644"/>
            <a:ext cx="11161240" cy="6408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7000">
        <p:dissolve/>
        <p:sndAc>
          <p:stSnd>
            <p:snd r:embed="rId2" name="chimes.wav"/>
          </p:stSnd>
        </p:sndAc>
      </p:transition>
    </mc:Choice>
    <mc:Fallback>
      <p:transition spd="slow" advClick="0" advTm="7000">
        <p:dissolv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kocurkowerozmyslaniaudanulki.blox.pl/resource/5fae3fb3000eb6664f19c51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6688" y="-551169"/>
            <a:ext cx="12385376" cy="7707023"/>
          </a:xfrm>
          <a:prstGeom prst="rect">
            <a:avLst/>
          </a:prstGeom>
          <a:noFill/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5B12EA1-A559-48E7-9C42-3A0EE70DB9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88640"/>
            <a:ext cx="9937104" cy="6120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7000">
        <p:dissolve/>
        <p:sndAc>
          <p:stSnd>
            <p:snd r:embed="rId2" name="chimes.wav"/>
          </p:stSnd>
        </p:sndAc>
      </p:transition>
    </mc:Choice>
    <mc:Fallback>
      <p:transition spd="slow" advClick="0" advTm="7000">
        <p:dissolv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kocurkowerozmyslaniaudanulki.blox.pl/resource/5fae3fb3000eb6664f19c51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6688" y="-551169"/>
            <a:ext cx="12288688" cy="7707023"/>
          </a:xfrm>
          <a:prstGeom prst="rect">
            <a:avLst/>
          </a:prstGeom>
          <a:noFill/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4EE4BCF-6CC0-4637-89E8-41054310C8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3127" y="1315867"/>
            <a:ext cx="6031791" cy="42431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8DF2C3B-19DC-4CF4-8841-55A60A6E1A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53161" y="1135534"/>
            <a:ext cx="5841566" cy="45238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7000">
        <p:dissolve/>
        <p:sndAc>
          <p:stSnd>
            <p:snd r:embed="rId2" name="chimes.wav"/>
          </p:stSnd>
        </p:sndAc>
      </p:transition>
    </mc:Choice>
    <mc:Fallback>
      <p:transition spd="slow" advClick="0" advTm="7000">
        <p:dissolv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kocurkowerozmyslaniaudanulki.blox.pl/resource/5fae3fb3000eb6664f19c51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684" y="-424512"/>
            <a:ext cx="12457384" cy="7707023"/>
          </a:xfrm>
          <a:prstGeom prst="rect">
            <a:avLst/>
          </a:prstGeom>
          <a:noFill/>
        </p:spPr>
      </p:pic>
      <p:sp>
        <p:nvSpPr>
          <p:cNvPr id="2" name="Prostokąt 1"/>
          <p:cNvSpPr/>
          <p:nvPr/>
        </p:nvSpPr>
        <p:spPr>
          <a:xfrm>
            <a:off x="1703512" y="503982"/>
            <a:ext cx="8424936" cy="310854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 kartki świąteczne oraz dekoracja pierników uczniowie klasy II d</a:t>
            </a:r>
          </a:p>
          <a:p>
            <a:pPr algn="ctr"/>
            <a:endParaRPr lang="pl-PL" sz="1600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Arial Black" pitchFamily="34" charset="0"/>
            </a:endParaRPr>
          </a:p>
          <a:p>
            <a:pPr algn="ctr"/>
            <a:br>
              <a:rPr lang="pl-PL" sz="16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</a:br>
            <a:r>
              <a:rPr lang="pl-PL" sz="16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Zdjęcia – Rodzice uczniów klasy II  D</a:t>
            </a:r>
          </a:p>
          <a:p>
            <a:pPr algn="ctr"/>
            <a:endParaRPr lang="pl-PL" sz="1600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Arial Black" pitchFamily="34" charset="0"/>
            </a:endParaRPr>
          </a:p>
          <a:p>
            <a:pPr algn="ctr"/>
            <a:endParaRPr lang="pl-PL" sz="1200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Arial Black" pitchFamily="34" charset="0"/>
            </a:endParaRPr>
          </a:p>
          <a:p>
            <a:pPr algn="ctr"/>
            <a:br>
              <a:rPr lang="pl-PL" sz="12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</a:br>
            <a:r>
              <a:rPr lang="pl-PL" sz="16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Opracowanie </a:t>
            </a:r>
          </a:p>
          <a:p>
            <a:pPr algn="ctr"/>
            <a:r>
              <a:rPr lang="pl-PL" sz="16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Beata Bielska </a:t>
            </a:r>
          </a:p>
          <a:p>
            <a:pPr algn="ctr"/>
            <a:br>
              <a:rPr lang="pl-PL" sz="14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</a:br>
            <a:br>
              <a:rPr lang="pl-PL" sz="14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</a:br>
            <a:r>
              <a:rPr lang="pl-PL" sz="12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Olsztyn, grudzień 2020</a:t>
            </a:r>
            <a:r>
              <a:rPr lang="pl-PL" sz="1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 </a:t>
            </a:r>
            <a:endParaRPr lang="pl-PL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7000">
        <p:dissolve/>
        <p:sndAc>
          <p:stSnd>
            <p:snd r:embed="rId2" name="chimes.wav"/>
          </p:stSnd>
        </p:sndAc>
      </p:transition>
    </mc:Choice>
    <mc:Fallback>
      <p:transition spd="slow" advClick="0" advTm="7000">
        <p:dissolv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kocurkowerozmyslaniaudanulki.blox.pl/resource/5fae3fb3000eb6664f19c51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51169"/>
            <a:ext cx="12288688" cy="7707023"/>
          </a:xfrm>
          <a:prstGeom prst="rect">
            <a:avLst/>
          </a:prstGeom>
          <a:noFill/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00F9897-EDD4-4F08-8D03-8717AA0652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7834" y="1059110"/>
            <a:ext cx="4941168" cy="45699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BDFE25A-802F-4018-8022-1747A5C898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25716" y="931828"/>
            <a:ext cx="4941168" cy="482453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7000">
        <p:dissolve/>
        <p:sndAc>
          <p:stSnd>
            <p:snd r:embed="rId2" name="chimes.wav"/>
          </p:stSnd>
        </p:sndAc>
      </p:transition>
    </mc:Choice>
    <mc:Fallback>
      <p:transition spd="slow" advClick="0" advTm="7000">
        <p:dissolv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kocurkowerozmyslaniaudanulki.blox.pl/resource/5fae3fb3000eb6664f19c51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51169"/>
            <a:ext cx="12192000" cy="7707023"/>
          </a:xfrm>
          <a:prstGeom prst="rect">
            <a:avLst/>
          </a:prstGeom>
          <a:noFill/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EBDED65-0182-4831-8140-3F2240E3DC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346" y="548680"/>
            <a:ext cx="4176464" cy="252028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9BCF2AC-2402-4EB9-AAA3-AB5100F232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260648"/>
            <a:ext cx="4310956" cy="626469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AE34DCC-4260-4042-9DB5-62364630B3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425" y="3474469"/>
            <a:ext cx="3456385" cy="32976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45AE0B9-9FE9-47F2-84B4-4B4D17D9F5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9800" y="2765462"/>
            <a:ext cx="3918686" cy="32403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7000">
        <p:dissolve/>
        <p:sndAc>
          <p:stSnd>
            <p:snd r:embed="rId2" name="chimes.wav"/>
          </p:stSnd>
        </p:sndAc>
      </p:transition>
    </mc:Choice>
    <mc:Fallback>
      <p:transition spd="slow" advClick="0" advTm="7000">
        <p:dissolv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kocurkowerozmyslaniaudanulki.blox.pl/resource/5fae3fb3000eb6664f19c51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51169"/>
            <a:ext cx="12360696" cy="7707023"/>
          </a:xfrm>
          <a:prstGeom prst="rect">
            <a:avLst/>
          </a:prstGeom>
          <a:noFill/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F198661-9C83-48A5-BBB9-E510C3A9D5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503" y="1355347"/>
            <a:ext cx="5877272" cy="44079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E9DAC48-C1F2-4B4E-BEE4-C6B2B95F1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58" y="2730588"/>
            <a:ext cx="2376264" cy="302045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3F9C775-37AE-4C97-A49A-A68ABBAC18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292" y="381592"/>
            <a:ext cx="2232248" cy="287870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BBBE820-78DD-4096-B9BF-A0E6C0110D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260" y="4240818"/>
            <a:ext cx="3275856" cy="24482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9D92F4CA-C2F5-48FE-BDB7-037887B5D1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46192" y="188640"/>
            <a:ext cx="2503004" cy="204512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7000">
        <p:dissolve/>
        <p:sndAc>
          <p:stSnd>
            <p:snd r:embed="rId2" name="chimes.wav"/>
          </p:stSnd>
        </p:sndAc>
      </p:transition>
    </mc:Choice>
    <mc:Fallback>
      <p:transition spd="slow" advClick="0" advTm="7000">
        <p:dissolv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kocurkowerozmyslaniaudanulki.blox.pl/resource/5fae3fb3000eb6664f19c51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8696" y="-551169"/>
            <a:ext cx="12457384" cy="7707023"/>
          </a:xfrm>
          <a:prstGeom prst="rect">
            <a:avLst/>
          </a:prstGeom>
          <a:noFill/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9A64B43-700D-443D-97E8-CFB1B376EB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3" y="116632"/>
            <a:ext cx="2592221" cy="3024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BCAD152-5F36-4158-83D6-DE94BEF30B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3302342"/>
            <a:ext cx="4345212" cy="3404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5991DD3-AFD0-481D-9B54-261A0DFAA8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332656"/>
            <a:ext cx="5616624" cy="60695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7000">
        <p:dissolve/>
        <p:sndAc>
          <p:stSnd>
            <p:snd r:embed="rId2" name="chimes.wav"/>
          </p:stSnd>
        </p:sndAc>
      </p:transition>
    </mc:Choice>
    <mc:Fallback>
      <p:transition spd="slow" advClick="0" advTm="7000">
        <p:dissolv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kocurkowerozmyslaniaudanulki.blox.pl/resource/5fae3fb3000eb6664f19c51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51169"/>
            <a:ext cx="12192000" cy="7707023"/>
          </a:xfrm>
          <a:prstGeom prst="rect">
            <a:avLst/>
          </a:prstGeom>
          <a:noFill/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5B5F6D2-85C2-40ED-B117-120B52C93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315" y="548680"/>
            <a:ext cx="4752527" cy="59762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AFB9033-02BE-482A-9BE0-00A52D4B7A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8288" y="1393254"/>
            <a:ext cx="6048230" cy="42150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7000">
        <p:dissolve/>
        <p:sndAc>
          <p:stSnd>
            <p:snd r:embed="rId2" name="chimes.wav"/>
          </p:stSnd>
        </p:sndAc>
      </p:transition>
    </mc:Choice>
    <mc:Fallback>
      <p:transition spd="slow" advClick="0" advTm="7000">
        <p:dissolv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kocurkowerozmyslaniaudanulki.blox.pl/resource/5fae3fb3000eb6664f19c51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51169"/>
            <a:ext cx="12192000" cy="7707023"/>
          </a:xfrm>
          <a:prstGeom prst="rect">
            <a:avLst/>
          </a:prstGeom>
          <a:noFill/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15ED950-8D64-4174-B605-D39D95A7BB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88" y="548680"/>
            <a:ext cx="5796136" cy="604867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0B764FC-B3DD-4D8B-A996-F7F23348E0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748" y="890972"/>
            <a:ext cx="6192688" cy="49320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7000">
        <p:dissolve/>
        <p:sndAc>
          <p:stSnd>
            <p:snd r:embed="rId2" name="chimes.wav"/>
          </p:stSnd>
        </p:sndAc>
      </p:transition>
    </mc:Choice>
    <mc:Fallback>
      <p:transition spd="slow" advClick="0" advTm="7000">
        <p:dissolv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kocurkowerozmyslaniaudanulki.blox.pl/resource/5fae3fb3000eb6664f19c51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51169"/>
            <a:ext cx="12360696" cy="7707023"/>
          </a:xfrm>
          <a:prstGeom prst="rect">
            <a:avLst/>
          </a:prstGeom>
          <a:noFill/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7AFED15-8C94-4929-B1B1-8D26ACDCE4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764704"/>
            <a:ext cx="4968552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5A7304A-E155-4D2C-95B3-9E77DBEA88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088" y="764704"/>
            <a:ext cx="4687520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7000">
        <p:dissolve/>
        <p:sndAc>
          <p:stSnd>
            <p:snd r:embed="rId2" name="chimes.wav"/>
          </p:stSnd>
        </p:sndAc>
      </p:transition>
    </mc:Choice>
    <mc:Fallback>
      <p:transition spd="slow" advClick="0" advTm="7000">
        <p:dissolv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34</Words>
  <Application>Microsoft Office PowerPoint</Application>
  <PresentationFormat>Panoramiczny</PresentationFormat>
  <Paragraphs>9</Paragraphs>
  <Slides>20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4" baseType="lpstr">
      <vt:lpstr>Arial</vt:lpstr>
      <vt:lpstr>Arial Black</vt:lpstr>
      <vt:lpstr>Calibri</vt:lpstr>
      <vt:lpstr>Motyw pakietu Office</vt:lpstr>
      <vt:lpstr>W ŚWIĄTECZNYM NASTROJU KLASA II D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 ŚWIĄTECZNYM NASTROJU KLASA I D  </dc:title>
  <dc:creator>Bielski</dc:creator>
  <cp:lastModifiedBy>Beata Bielska</cp:lastModifiedBy>
  <cp:revision>241</cp:revision>
  <dcterms:created xsi:type="dcterms:W3CDTF">2016-12-17T16:19:09Z</dcterms:created>
  <dcterms:modified xsi:type="dcterms:W3CDTF">2020-12-13T20:01:17Z</dcterms:modified>
</cp:coreProperties>
</file>